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Inter"/>
      <p:regular r:id="rId12"/>
      <p:bold r:id="rId13"/>
      <p:italic r:id="rId14"/>
      <p:boldItalic r:id="rId15"/>
    </p:embeddedFont>
    <p:embeddedFont>
      <p:font typeface="Inter Medium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8AB3A2F-DCA9-4314-9B57-5151492EC65C}">
  <a:tblStyle styleId="{38AB3A2F-DCA9-4314-9B57-5151492EC65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font" Target="fonts/Halant-regular.fntdata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17" Type="http://schemas.openxmlformats.org/officeDocument/2006/relationships/font" Target="fonts/InterMedium-bold.fntdata"/><Relationship Id="rId16" Type="http://schemas.openxmlformats.org/officeDocument/2006/relationships/font" Target="fonts/InterMedium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Medium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Medium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62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239f70645_0_17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239f70645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2239f70645_0_18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2239f70645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2239f70645_0_19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2239f70645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800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0" y="0"/>
            <a:ext cx="7772400" cy="730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6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Inter Medium"/>
                <a:ea typeface="Inter Medium"/>
                <a:cs typeface="Inter Medium"/>
                <a:sym typeface="Inter Medium"/>
              </a:rPr>
              <a:t>Decolonization Leaders: Evidence Organizer</a:t>
            </a:r>
            <a:endParaRPr sz="20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847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390200" y="166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{38AB3A2F-DCA9-4314-9B57-5151492EC65C}</a:tableStyleId>
              </a:tblPr>
              <a:tblGrid>
                <a:gridCol w="1274375"/>
                <a:gridCol w="2029800"/>
                <a:gridCol w="1858550"/>
                <a:gridCol w="1829375"/>
              </a:tblGrid>
              <a:tr h="8615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Leaders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Methods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strategies did they use to achieve independence?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obstacles or opposition did they face?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Impact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were their contributions to the independence movement?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Mohandas Gandhi (India)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Ho Chi Minh (Vietnam)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60" name="Google Shape;60;p13"/>
          <p:cNvSpPr txBox="1"/>
          <p:nvPr/>
        </p:nvSpPr>
        <p:spPr>
          <a:xfrm>
            <a:off x="390150" y="1064800"/>
            <a:ext cx="6992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Recall information from prior lessons and record specific details about each leader in the chart below.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461550" y="800300"/>
            <a:ext cx="68493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________________________________________________________________           Date: 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326775" y="820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{38AB3A2F-DCA9-4314-9B57-5151492EC65C}</a:tableStyleId>
              </a:tblPr>
              <a:tblGrid>
                <a:gridCol w="1284375"/>
                <a:gridCol w="2045700"/>
                <a:gridCol w="1873125"/>
                <a:gridCol w="1843725"/>
              </a:tblGrid>
              <a:tr h="1136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Leaders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Methods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strategies did they use to achieve independence?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obstacles or opposition did they face?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Impact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were their contributions to the independence movement?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600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Jomo Kenyatta (Kenya)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789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Kwame Nkrumah (Ghana)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0" y="0"/>
            <a:ext cx="7772400" cy="730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6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Inter Medium"/>
                <a:ea typeface="Inter Medium"/>
                <a:cs typeface="Inter Medium"/>
                <a:sym typeface="Inter Medium"/>
              </a:rPr>
              <a:t>Decolonization Leaders: Evidence Organizer</a:t>
            </a:r>
            <a:endParaRPr sz="20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84797"/>
            <a:ext cx="1056536" cy="4381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9" name="Google Shape;79;p15"/>
          <p:cNvGraphicFramePr/>
          <p:nvPr/>
        </p:nvGraphicFramePr>
        <p:xfrm>
          <a:off x="381550" y="820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{38AB3A2F-DCA9-4314-9B57-5151492EC65C}</a:tableStyleId>
              </a:tblPr>
              <a:tblGrid>
                <a:gridCol w="1388550"/>
                <a:gridCol w="2029800"/>
                <a:gridCol w="1858550"/>
                <a:gridCol w="1829375"/>
              </a:tblGrid>
              <a:tr h="1136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Leaders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Methods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strategies did they use to achieve independence?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obstacles or opposition did they face?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Impact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were their contributions to the independence movement?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600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Patrice Lumumba (Congo)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789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Nnamdi Azikiwe (Nigeria)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80" name="Google Shape;80;p15"/>
          <p:cNvSpPr txBox="1"/>
          <p:nvPr/>
        </p:nvSpPr>
        <p:spPr>
          <a:xfrm>
            <a:off x="0" y="0"/>
            <a:ext cx="7772400" cy="730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6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Inter Medium"/>
                <a:ea typeface="Inter Medium"/>
                <a:cs typeface="Inter Medium"/>
                <a:sym typeface="Inter Medium"/>
              </a:rPr>
              <a:t>Decolonization Leaders: Evidence Organizer</a:t>
            </a:r>
            <a:endParaRPr sz="20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84797"/>
            <a:ext cx="1056536" cy="4381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